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Secret War in Your Backyard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Ecosystems Balance Competition, Cooperation, and Survival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MS-LS2-2, MS-LS2-3, MS-LS2-5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6th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predator-prey relationships create population cycles in ecosystems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predator population, prey population, habitat size, and resource availability interact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to an ecosystem when one population is removed or dramatically changed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strategies for maintaining biodiversity in threatened ecosystems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Ecosystem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community of living organisms interacting with each other and their nonliving environment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Biodiversity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variety of different species in an ecosystem — more biodiversity generally means a healthier ecosystem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Carrying Capacity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maximum population size an environment can sustain given available food, water, and space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Trophic Level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organism's position in a food chain — producers, primary consumers, secondary consumers, decomposers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Even a tiny backyard is a hidden battlefield — how do organisms compete, cooperate, and survive in a complex ecosystem?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Ecosystems Balance Competition, Cooperation, and Survival. Today we'll build a MODEL to discover the answer!</a:t>
            </a:r>
          </a:p>
        </p:txBody>
      </p:sp>
      <p:pic>
        <p:nvPicPr>
          <p:cNvPr id="8" name="Picture 7" descr="landscape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Predator Population</a:t>
            </a:r>
          </a:p>
          <a:p>
            <a:pPr>
              <a:spcBef>
                <a:spcPts val="600"/>
              </a:spcBef>
              <a:defRPr sz="1600"/>
            </a:pPr>
            <a:r>
              <a:t>     *  Prey Population</a:t>
            </a:r>
          </a:p>
          <a:p>
            <a:pPr>
              <a:spcBef>
                <a:spcPts val="600"/>
              </a:spcBef>
              <a:defRPr sz="1600"/>
            </a:pPr>
            <a:r>
              <a:t>     *  Habitat Size</a:t>
            </a:r>
          </a:p>
          <a:p>
            <a:pPr>
              <a:spcBef>
                <a:spcPts val="600"/>
              </a:spcBef>
              <a:defRPr sz="1600"/>
            </a:pPr>
            <a:r>
              <a:t>     *  Resource Availability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prey population increases, what happens to predator population? And when predator population increases, what happens to prey? Do these relationships create a cycle?</a:t>
            </a:r>
          </a:p>
        </p:txBody>
      </p:sp>
      <p:pic>
        <p:nvPicPr>
          <p:cNvPr id="8" name="Picture 7" descr="discussion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Balanced Ecosystem</a:t>
            </a:r>
          </a:p>
          <a:p>
            <a:pPr>
              <a:defRPr sz="1400"/>
            </a:pPr>
            <a:r>
              <a:t>     Set all components to moderate levels and observe population cycles over time</a:t>
            </a:r>
          </a:p>
          <a:p>
            <a:pPr>
              <a:spcBef>
                <a:spcPts val="1200"/>
              </a:spcBef>
              <a:defRPr sz="1600" b="1"/>
            </a:pPr>
            <a:r>
              <a:t>Predator Removal</a:t>
            </a:r>
          </a:p>
          <a:p>
            <a:pPr>
              <a:defRPr sz="1400"/>
            </a:pPr>
            <a:r>
              <a:t>     Lock Predator Population to zero and observe what happens to prey and resources</a:t>
            </a:r>
          </a:p>
          <a:p>
            <a:pPr>
              <a:spcBef>
                <a:spcPts val="1200"/>
              </a:spcBef>
              <a:defRPr sz="1600" b="1"/>
            </a:pPr>
            <a:r>
              <a:t>Habitat Loss</a:t>
            </a:r>
          </a:p>
          <a:p>
            <a:pPr>
              <a:defRPr sz="1400"/>
            </a:pPr>
            <a:r>
              <a:t>     Cut Habitat Size to 25% and observe how both populations respond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Predator and prey populations naturally cycle — when prey increases, predators follow, then prey crashes, then predators crash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Removing predators causes prey to overshoot carrying capacity, depleting resources and causing a population crash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Habitat loss reduces carrying capacity for ALL species, often pushing the smallest populations to extinction first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Biodiversity makes ecosystems more resilient — diverse ecosystems recover from disturbances faster than simple ones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Your backyard is a battlefield of constant competition and cooperation. Predators control prey populations, prey control plant populations, and decomposers recycle everything. These interactions create a dynamic balance. When humans disrupt that balance — by removing predators, shrinking habitat, or introducing invasive species — the entire ecosystem can collapse like a chain of dominoes.</a:t>
            </a:r>
          </a:p>
        </p:txBody>
      </p:sp>
      <p:pic>
        <p:nvPicPr>
          <p:cNvPr id="8" name="Picture 7" descr="cover-eco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Biodiversity Rescue Plan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 evidence-based plan to restore biodiversity in a degraded ecosystem, using your model to predict which interventions will be most effective.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local nature preserve has lost 60% of its habitat to development. Deer populations have exploded without wolves, overgrazing vegetation. Bird species are declining, and the stream ecosystem is degrading. Your ecology team must design a restoration plan using model evidence.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Based on your model, which single intervention would have the greatest positive impact on biodiversity?</a:t>
            </a:r>
          </a:p>
          <a:p>
            <a:pPr>
              <a:spcBef>
                <a:spcPts val="400"/>
              </a:spcBef>
              <a:defRPr sz="1300"/>
            </a:pPr>
            <a:r>
              <a:t>     *  Should predators be reintroduced? What does your model predict will happen?</a:t>
            </a:r>
          </a:p>
          <a:p>
            <a:pPr>
              <a:spcBef>
                <a:spcPts val="400"/>
              </a:spcBef>
              <a:defRPr sz="1300"/>
            </a:pPr>
            <a:r>
              <a:t>     *  How much habitat must be restored to support a balanced ecosystem?</a:t>
            </a:r>
          </a:p>
        </p:txBody>
      </p:sp>
      <p:pic>
        <p:nvPicPr>
          <p:cNvPr id="7" name="Picture 6" descr="stem-biodivers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Conservation Biologists and Ecologists study ecosystems to protect biodiversity and restore degraded habitats. They develop strategies that balance human needs with environmental health. They earn $55,000–$110,000/year.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